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8995"/>
    <a:srgbClr val="000000"/>
    <a:srgbClr val="E3E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2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5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6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5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9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1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6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E2A27-4A90-4ACB-BE99-EFF2BE2DC9B8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7C00A-288C-4F58-AA45-E45BCB8E6E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5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0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345" y="305451"/>
            <a:ext cx="2343918" cy="899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604" y="305451"/>
            <a:ext cx="1720759" cy="125876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699208" y="4452249"/>
            <a:ext cx="4377756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100000"/>
              </a:lnSpc>
              <a:spcBef>
                <a:spcPts val="600"/>
              </a:spcBef>
              <a:buNone/>
            </a:pP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(اليوم كتابة ) (تاريخ اليوم كتابة) (اسم الشهر) (العام -هجري)  </a:t>
            </a:r>
            <a:endParaRPr lang="en-US"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spcBef>
                <a:spcPts val="600"/>
              </a:spcBef>
              <a:buNone/>
            </a:pP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(اليوم كتابة ) (تاريخ اليوم كتابة) (اسم الشهر) (العام -ميلادي)  </a:t>
            </a:r>
            <a:endParaRPr lang="en-US"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7088779" y="5158970"/>
            <a:ext cx="3879667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10000"/>
              </a:lnSpc>
              <a:spcBef>
                <a:spcPts val="600"/>
              </a:spcBef>
            </a:pP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(بداية الوقت) – (نهاية الوقت)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088779" y="5907076"/>
            <a:ext cx="3879667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00000"/>
              </a:lnSpc>
              <a:spcBef>
                <a:spcPts val="600"/>
              </a:spcBef>
            </a:pP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موقع المناقشة (في حالة الحضوري)</a:t>
            </a:r>
          </a:p>
          <a:p>
            <a:pPr algn="r" rtl="1">
              <a:lnSpc>
                <a:spcPct val="100000"/>
              </a:lnSpc>
              <a:spcBef>
                <a:spcPts val="600"/>
              </a:spcBef>
            </a:pPr>
            <a:r>
              <a:rPr lang="ar-SA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رابط المناقشة (في حالة عن بعد)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64378" y="4164046"/>
            <a:ext cx="4226312" cy="2318882"/>
            <a:chOff x="3108960" y="4493623"/>
            <a:chExt cx="3670663" cy="2168434"/>
          </a:xfrm>
        </p:grpSpPr>
        <p:sp>
          <p:nvSpPr>
            <p:cNvPr id="11" name="Rectangle 10"/>
            <p:cNvSpPr/>
            <p:nvPr/>
          </p:nvSpPr>
          <p:spPr>
            <a:xfrm>
              <a:off x="3108960" y="4493623"/>
              <a:ext cx="3670663" cy="43107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ctr"/>
            <a:lstStyle/>
            <a:p>
              <a:pPr algn="ctr"/>
              <a:r>
                <a:rPr lang="ar-SA" sz="2400" b="1" dirty="0"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لجنة المناقشة</a:t>
              </a:r>
              <a:endParaRPr lang="en-US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08961" y="4924697"/>
              <a:ext cx="3670662" cy="173736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ar-SA" sz="24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(مشرف)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ar-SA" sz="24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(الممتحن الاول)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ar-SA" sz="24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(الممتحن الثاني)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ar-SA" sz="24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(الممتحن الثالث – إن وجد)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ar-SA" sz="24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(الممتحن الخارجي – إن وجد)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endParaRPr lang="en-US" sz="28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33749" y="1907179"/>
            <a:ext cx="799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يسر كلية علوم الحاسب والمعلومات دعوتكم لحضور</a:t>
            </a:r>
            <a:endParaRPr lang="en-US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3749" y="2669557"/>
            <a:ext cx="7994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مناقشة رسالة الدكتوراه/الماجستير للطالب/الطالبة: </a:t>
            </a:r>
            <a:r>
              <a:rPr lang="ar-SA" sz="2800" b="1" dirty="0">
                <a:highlight>
                  <a:srgbClr val="FFFF00"/>
                </a:highligh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الاسم</a:t>
            </a:r>
            <a:endParaRPr lang="en-US" sz="2800" dirty="0">
              <a:highlight>
                <a:srgbClr val="FFFF00"/>
              </a:highligh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33749" y="3370379"/>
            <a:ext cx="7994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b="1" dirty="0">
                <a:solidFill>
                  <a:schemeClr val="accent1"/>
                </a:solidFill>
              </a:rPr>
              <a:t>عنوان الرسالة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709" y="4421243"/>
            <a:ext cx="553520" cy="55352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556345" y="1218389"/>
            <a:ext cx="2326325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ar-SA" sz="2200" dirty="0">
                <a:solidFill>
                  <a:srgbClr val="748995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كلية علوم الحاسب والمعلومات</a:t>
            </a:r>
            <a:endParaRPr lang="en-US" sz="2200" dirty="0">
              <a:solidFill>
                <a:srgbClr val="748995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3647" y="5127640"/>
            <a:ext cx="585175" cy="5851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3649" y="5875746"/>
            <a:ext cx="585174" cy="58517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82" y="3529370"/>
            <a:ext cx="2297396" cy="32590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5705A8-6112-47B7-BD21-D19F7BCD7C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80" y="4243092"/>
            <a:ext cx="1663984" cy="166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E0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345" y="305451"/>
            <a:ext cx="2343918" cy="89987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274181" y="4436746"/>
            <a:ext cx="3879667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Date</a:t>
            </a:r>
            <a:endParaRPr lang="ar-SA"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74181" y="5158970"/>
            <a:ext cx="3879667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Time</a:t>
            </a:r>
            <a:endParaRPr lang="ar-SA"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74181" y="5907076"/>
            <a:ext cx="4141198" cy="522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Location , or link of the online meeting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593435" y="4088916"/>
            <a:ext cx="4226312" cy="2064473"/>
            <a:chOff x="3108960" y="4493624"/>
            <a:chExt cx="3670663" cy="2168433"/>
          </a:xfrm>
        </p:grpSpPr>
        <p:sp>
          <p:nvSpPr>
            <p:cNvPr id="11" name="Rectangle 10"/>
            <p:cNvSpPr/>
            <p:nvPr/>
          </p:nvSpPr>
          <p:spPr>
            <a:xfrm>
              <a:off x="3108960" y="4493624"/>
              <a:ext cx="3670663" cy="43107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20" rIns="0" bIns="0" rtlCol="0" anchor="ctr"/>
            <a:lstStyle/>
            <a:p>
              <a:pPr algn="ctr"/>
              <a:r>
                <a:rPr lang="en-US" sz="2000" b="1" dirty="0"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Evaluation Committee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08961" y="4924697"/>
              <a:ext cx="3670662" cy="173736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rtlCol="0" anchor="t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(Supervisor)</a:t>
              </a:r>
              <a:endParaRPr lang="ar-SA" sz="20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(Examiner- 1 )</a:t>
              </a:r>
              <a:endParaRPr lang="ar-SA" sz="20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(Examiner- 2 )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(Examiner- 3 )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>
                  <a:solidFill>
                    <a:schemeClr val="tx1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(External )</a:t>
              </a:r>
              <a:endParaRPr lang="ar-SA" sz="20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endParaRPr lang="en-US" sz="2400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463038" y="2024746"/>
            <a:ext cx="9287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College of Computer and Information Sciences is pleased to invite you to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33300" y="2651842"/>
            <a:ext cx="8347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The PhD/MS thesis defense of: </a:t>
            </a:r>
            <a:r>
              <a:rPr lang="en-US" sz="2400" b="1" i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Name</a:t>
            </a:r>
            <a:endParaRPr lang="en-US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33300" y="3370379"/>
            <a:ext cx="8347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Thesis Title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64" y="4421243"/>
            <a:ext cx="553520" cy="55352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9573938" y="1262204"/>
            <a:ext cx="2326325" cy="43088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lang="en-US" sz="1400" dirty="0">
                <a:solidFill>
                  <a:srgbClr val="748995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College of Computer and Information Sciences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2" y="5127640"/>
            <a:ext cx="585175" cy="5851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04" y="5875746"/>
            <a:ext cx="585174" cy="58517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748" y="3529370"/>
            <a:ext cx="2297396" cy="325909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726" y="406908"/>
            <a:ext cx="2964315" cy="16229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9E3312-132F-4241-9468-254B6F0465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938" y="4246571"/>
            <a:ext cx="1921762" cy="192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2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169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Traditional Arabic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مناقشة رسالة الدكتوراه للطالب: اسم الطالب "عنوان الرسالة"</dc:title>
  <dc:creator>Abobakr Y. Shahrah</dc:creator>
  <cp:lastModifiedBy>Mohammed Zakariah</cp:lastModifiedBy>
  <cp:revision>33</cp:revision>
  <dcterms:created xsi:type="dcterms:W3CDTF">2016-03-28T10:50:50Z</dcterms:created>
  <dcterms:modified xsi:type="dcterms:W3CDTF">2021-09-09T08:20:38Z</dcterms:modified>
</cp:coreProperties>
</file>